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8"/>
            <a:ext cx="7772400" cy="14287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Источники света – от огня к электрической лампочке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9" name="Picture 5" descr="Анимация огонь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714620"/>
            <a:ext cx="3372996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Documents and Settings\admin\Рабочий стол\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1556" y="2714620"/>
            <a:ext cx="3528162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14282" y="214290"/>
            <a:ext cx="857256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Monotype Corsiva" pitchFamily="66" charset="0"/>
              </a:rPr>
              <a:t>Презентация к методической разработке</a:t>
            </a:r>
            <a:endParaRPr lang="ru-RU" sz="3600" b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4000496" y="4429132"/>
            <a:ext cx="1071570" cy="64294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651875" cy="642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57166"/>
            <a:ext cx="8329642" cy="62151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9" name="Picture 3" descr="C:\Documents and Settings\admin\Рабочий стол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0" y="939800"/>
            <a:ext cx="8509000" cy="497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81719"/>
            <a:ext cx="8715375" cy="614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Documents and Settings\admin\Рабочий стол\Для АТТЕСТАЦИИ\СКАН\Новая папка\Копия (2) IMAGE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357826"/>
            <a:ext cx="8072494" cy="1214446"/>
          </a:xfrm>
          <a:prstGeom prst="rect">
            <a:avLst/>
          </a:prstGeom>
          <a:noFill/>
        </p:spPr>
      </p:pic>
      <p:pic>
        <p:nvPicPr>
          <p:cNvPr id="6146" name="Picture 2" descr="C:\Documents and Settings\admin\Рабочий стол\Для АТТЕСТАЦИИ\СКАН\Новая папка\Копия Копия IMAGE000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002" y="214313"/>
            <a:ext cx="8072438" cy="1857375"/>
          </a:xfrm>
          <a:prstGeom prst="rect">
            <a:avLst/>
          </a:prstGeom>
          <a:noFill/>
        </p:spPr>
      </p:pic>
      <p:pic>
        <p:nvPicPr>
          <p:cNvPr id="6147" name="Picture 3" descr="C:\Documents and Settings\admin\Рабочий стол\Для АТТЕСТАЦИИ\СКАН\Новая папка\IMAGE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214554"/>
            <a:ext cx="8072494" cy="1744852"/>
          </a:xfrm>
          <a:prstGeom prst="rect">
            <a:avLst/>
          </a:prstGeom>
          <a:noFill/>
        </p:spPr>
      </p:pic>
      <p:pic>
        <p:nvPicPr>
          <p:cNvPr id="6148" name="Picture 4" descr="C:\Documents and Settings\admin\Рабочий стол\Для АТТЕСТАЦИИ\СКАН\Новая папка\Копия (5) IMAGE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071942"/>
            <a:ext cx="8072494" cy="1357322"/>
          </a:xfrm>
          <a:prstGeom prst="rect">
            <a:avLst/>
          </a:prstGeom>
          <a:noFill/>
        </p:spPr>
      </p:pic>
      <p:cxnSp>
        <p:nvCxnSpPr>
          <p:cNvPr id="34" name="Прямая соединительная линия 33"/>
          <p:cNvCxnSpPr/>
          <p:nvPr/>
        </p:nvCxnSpPr>
        <p:spPr>
          <a:xfrm>
            <a:off x="500034" y="214290"/>
            <a:ext cx="7929618" cy="1588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16200000" flipH="1">
            <a:off x="5322099" y="3393281"/>
            <a:ext cx="6286544" cy="7143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-2750395" y="3393281"/>
            <a:ext cx="6429420" cy="7143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530814" y="2000240"/>
            <a:ext cx="7929618" cy="7143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500034" y="3929066"/>
            <a:ext cx="8001056" cy="7143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500034" y="5357826"/>
            <a:ext cx="8001056" cy="7143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428596" y="6572272"/>
            <a:ext cx="8072494" cy="158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>
            <a:off x="2678893" y="2821777"/>
            <a:ext cx="5214974" cy="158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Documents and Settings\admin\Рабочий стол\Для АТТЕСТАЦИИ\СКАН\Новая папка\IMAGE001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63"/>
            <a:ext cx="8715375" cy="5286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194" name="Picture 2" descr="C:\Documents and Settings\admin\Рабочий стол\Для АТТЕСТАЦИИ\СКАН\Новая папка\Копия IMAGE001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2" y="214313"/>
            <a:ext cx="8756650" cy="63579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13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Источники света – от огня к электрической лампочке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Источники света – от огня к электрической лампочке</dc:title>
  <dc:creator>Home</dc:creator>
  <cp:lastModifiedBy>Home</cp:lastModifiedBy>
  <cp:revision>9</cp:revision>
  <dcterms:modified xsi:type="dcterms:W3CDTF">2021-11-25T10:02:21Z</dcterms:modified>
</cp:coreProperties>
</file>