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00108"/>
            <a:ext cx="7772400" cy="142876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Источники света – от огня к электрической лампочке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9" name="Picture 5" descr="Анимация огонь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714620"/>
            <a:ext cx="3372996" cy="40005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1" name="Picture 7" descr="C:\Documents and Settings\admin\Рабочий стол\8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01556" y="2714620"/>
            <a:ext cx="3528162" cy="39290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214282" y="214290"/>
            <a:ext cx="857256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B050"/>
                </a:solidFill>
                <a:latin typeface="Monotype Corsiva" pitchFamily="66" charset="0"/>
              </a:rPr>
              <a:t>Презентация к методической разработке</a:t>
            </a:r>
            <a:endParaRPr lang="ru-RU" sz="3600" b="1" dirty="0">
              <a:solidFill>
                <a:srgbClr val="00B050"/>
              </a:solidFill>
              <a:latin typeface="Monotype Corsiva" pitchFamily="66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4000496" y="4429132"/>
            <a:ext cx="1071570" cy="64294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admin\Рабочий стол\4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651875" cy="6429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357166"/>
            <a:ext cx="8329642" cy="621510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099" name="Picture 3" descr="C:\Documents and Settings\admin\Рабочий стол\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500" y="939800"/>
            <a:ext cx="8509000" cy="4978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admin\Рабочий стол\7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81719"/>
            <a:ext cx="8715375" cy="6143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0" name="Picture 6" descr="C:\Documents and Settings\admin\Рабочий стол\Для АТТЕСТАЦИИ\СКАН\Новая папка\Копия (2) IMAGE00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5357826"/>
            <a:ext cx="8072494" cy="1214446"/>
          </a:xfrm>
          <a:prstGeom prst="rect">
            <a:avLst/>
          </a:prstGeom>
          <a:noFill/>
        </p:spPr>
      </p:pic>
      <p:pic>
        <p:nvPicPr>
          <p:cNvPr id="6146" name="Picture 2" descr="C:\Documents and Settings\admin\Рабочий стол\Для АТТЕСТАЦИИ\СКАН\Новая папка\Копия Копия IMAGE0003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0002" y="214313"/>
            <a:ext cx="8072438" cy="1857375"/>
          </a:xfrm>
          <a:prstGeom prst="rect">
            <a:avLst/>
          </a:prstGeom>
          <a:noFill/>
        </p:spPr>
      </p:pic>
      <p:pic>
        <p:nvPicPr>
          <p:cNvPr id="6147" name="Picture 3" descr="C:\Documents and Settings\admin\Рабочий стол\Для АТТЕСТАЦИИ\СКАН\Новая папка\IMAGE000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2214554"/>
            <a:ext cx="8072494" cy="1744852"/>
          </a:xfrm>
          <a:prstGeom prst="rect">
            <a:avLst/>
          </a:prstGeom>
          <a:noFill/>
        </p:spPr>
      </p:pic>
      <p:pic>
        <p:nvPicPr>
          <p:cNvPr id="6148" name="Picture 4" descr="C:\Documents and Settings\admin\Рабочий стол\Для АТТЕСТАЦИИ\СКАН\Новая папка\Копия (5) IMAGE000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596" y="4071942"/>
            <a:ext cx="8072494" cy="1357322"/>
          </a:xfrm>
          <a:prstGeom prst="rect">
            <a:avLst/>
          </a:prstGeom>
          <a:noFill/>
        </p:spPr>
      </p:pic>
      <p:cxnSp>
        <p:nvCxnSpPr>
          <p:cNvPr id="34" name="Прямая соединительная линия 33"/>
          <p:cNvCxnSpPr/>
          <p:nvPr/>
        </p:nvCxnSpPr>
        <p:spPr>
          <a:xfrm>
            <a:off x="500034" y="214290"/>
            <a:ext cx="7929618" cy="1588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16200000" flipH="1">
            <a:off x="5322099" y="3393281"/>
            <a:ext cx="6286544" cy="71438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-2750395" y="3393281"/>
            <a:ext cx="6429420" cy="71438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530814" y="2000240"/>
            <a:ext cx="7929618" cy="71438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500034" y="3929066"/>
            <a:ext cx="8001056" cy="71438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500034" y="5357826"/>
            <a:ext cx="8001056" cy="71438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428596" y="6572272"/>
            <a:ext cx="8072494" cy="1588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>
            <a:off x="2678893" y="2821777"/>
            <a:ext cx="5214974" cy="1588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C:\Documents and Settings\admin\Рабочий стол\Для АТТЕСТАЦИИ\СКАН\Новая папка\IMAGE0012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71563"/>
            <a:ext cx="8715375" cy="528637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8194" name="Picture 2" descr="C:\Documents and Settings\admin\Рабочий стол\Для АТТЕСТАЦИИ\СКАН\Новая папка\Копия IMAGE0012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79512" y="214313"/>
            <a:ext cx="8756650" cy="635793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13</Words>
  <Application>Microsoft Office PowerPoint</Application>
  <PresentationFormat>Экран (4:3)</PresentationFormat>
  <Paragraphs>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Источники света – от огня к электрической лампочке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Источники света – от огня к электрической лампочке</dc:title>
  <dc:creator>Home</dc:creator>
  <cp:lastModifiedBy>Home</cp:lastModifiedBy>
  <cp:revision>9</cp:revision>
  <dcterms:modified xsi:type="dcterms:W3CDTF">2021-11-25T10:02:21Z</dcterms:modified>
</cp:coreProperties>
</file>